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handoutMasterIdLst>
    <p:handoutMasterId r:id="rId5"/>
  </p:handoutMasterIdLst>
  <p:sldIdLst>
    <p:sldId id="261" r:id="rId2"/>
    <p:sldId id="260" r:id="rId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2400" kern="1200">
        <a:solidFill>
          <a:schemeClr val="tx1"/>
        </a:solidFill>
        <a:latin typeface="Times New Roman" panose="02020603050405020304" pitchFamily="18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1F"/>
    <a:srgbClr val="00FFFF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7" autoAdjust="0"/>
    <p:restoredTop sz="94575" autoAdjust="0"/>
  </p:normalViewPr>
  <p:slideViewPr>
    <p:cSldViewPr snapToGrid="0">
      <p:cViewPr varScale="1">
        <p:scale>
          <a:sx n="138" d="100"/>
          <a:sy n="138" d="100"/>
        </p:scale>
        <p:origin x="834" y="102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>
            <a:extLst>
              <a:ext uri="{FF2B5EF4-FFF2-40B4-BE49-F238E27FC236}">
                <a16:creationId xmlns:a16="http://schemas.microsoft.com/office/drawing/2014/main" id="{76C272F7-B180-43C8-BC0C-DBB2C71F2BFA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1" name="Rectangle 3">
            <a:extLst>
              <a:ext uri="{FF2B5EF4-FFF2-40B4-BE49-F238E27FC236}">
                <a16:creationId xmlns:a16="http://schemas.microsoft.com/office/drawing/2014/main" id="{06C0923B-BA34-4F3C-A5D4-F63E336EE00D}"/>
              </a:ext>
            </a:extLst>
          </p:cNvPr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2" name="Rectangle 4">
            <a:extLst>
              <a:ext uri="{FF2B5EF4-FFF2-40B4-BE49-F238E27FC236}">
                <a16:creationId xmlns:a16="http://schemas.microsoft.com/office/drawing/2014/main" id="{A4977EB4-89C5-4FA4-8457-B737C9440343}"/>
              </a:ext>
            </a:extLst>
          </p:cNvPr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173" name="Rectangle 5">
            <a:extLst>
              <a:ext uri="{FF2B5EF4-FFF2-40B4-BE49-F238E27FC236}">
                <a16:creationId xmlns:a16="http://schemas.microsoft.com/office/drawing/2014/main" id="{E3F4C4E8-0FE9-4B57-95F7-56E29CE710A9}"/>
              </a:ext>
            </a:extLst>
          </p:cNvPr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0EA877F8-DD0A-4D54-BDEB-548BEBA4EABE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>
            <a:extLst>
              <a:ext uri="{FF2B5EF4-FFF2-40B4-BE49-F238E27FC236}">
                <a16:creationId xmlns:a16="http://schemas.microsoft.com/office/drawing/2014/main" id="{C9CD7537-2166-4114-9150-81635DD76947}"/>
              </a:ext>
            </a:extLst>
          </p:cNvPr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47" name="Rectangle 3">
            <a:extLst>
              <a:ext uri="{FF2B5EF4-FFF2-40B4-BE49-F238E27FC236}">
                <a16:creationId xmlns:a16="http://schemas.microsoft.com/office/drawing/2014/main" id="{6B6AB9E4-237C-4496-8AD1-56E11FA2F0CB}"/>
              </a:ext>
            </a:extLst>
          </p:cNvPr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100" name="Rectangle 4">
            <a:extLst>
              <a:ext uri="{FF2B5EF4-FFF2-40B4-BE49-F238E27FC236}">
                <a16:creationId xmlns:a16="http://schemas.microsoft.com/office/drawing/2014/main" id="{31D93CA6-D545-4E90-AC50-0B5A05EF1B24}"/>
              </a:ext>
            </a:extLst>
          </p:cNvPr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9" name="Rectangle 5">
            <a:extLst>
              <a:ext uri="{FF2B5EF4-FFF2-40B4-BE49-F238E27FC236}">
                <a16:creationId xmlns:a16="http://schemas.microsoft.com/office/drawing/2014/main" id="{0B0D629E-966B-40E4-8035-41A360F5BF8A}"/>
              </a:ext>
            </a:extLst>
          </p:cNvPr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noProof="0"/>
              <a:t>Click to edit Master text styles</a:t>
            </a:r>
          </a:p>
          <a:p>
            <a:pPr lvl="1"/>
            <a:r>
              <a:rPr lang="en-US" altLang="ja-JP" noProof="0"/>
              <a:t>Second level</a:t>
            </a:r>
          </a:p>
          <a:p>
            <a:pPr lvl="2"/>
            <a:r>
              <a:rPr lang="en-US" altLang="ja-JP" noProof="0"/>
              <a:t>Third level</a:t>
            </a:r>
          </a:p>
          <a:p>
            <a:pPr lvl="3"/>
            <a:r>
              <a:rPr lang="en-US" altLang="ja-JP" noProof="0"/>
              <a:t>Fourth level</a:t>
            </a:r>
          </a:p>
          <a:p>
            <a:pPr lvl="4"/>
            <a:r>
              <a:rPr lang="en-US" altLang="ja-JP" noProof="0"/>
              <a:t>Fifth level</a:t>
            </a:r>
          </a:p>
        </p:txBody>
      </p:sp>
      <p:sp>
        <p:nvSpPr>
          <p:cNvPr id="6150" name="Rectangle 6">
            <a:extLst>
              <a:ext uri="{FF2B5EF4-FFF2-40B4-BE49-F238E27FC236}">
                <a16:creationId xmlns:a16="http://schemas.microsoft.com/office/drawing/2014/main" id="{42FB9B98-0A45-422E-8307-6261C52F8448}"/>
              </a:ext>
            </a:extLst>
          </p:cNvPr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kumimoji="0" sz="1200">
                <a:latin typeface="Times New Roman" pitchFamily="18" charset="0"/>
                <a:ea typeface="+mn-ea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151" name="Rectangle 7">
            <a:extLst>
              <a:ext uri="{FF2B5EF4-FFF2-40B4-BE49-F238E27FC236}">
                <a16:creationId xmlns:a16="http://schemas.microsoft.com/office/drawing/2014/main" id="{5478B20C-2C3A-4763-97F3-1D5C02612A09}"/>
              </a:ext>
            </a:extLst>
          </p:cNvPr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kumimoji="0" sz="1200"/>
            </a:lvl1pPr>
          </a:lstStyle>
          <a:p>
            <a:fld id="{565514D0-24CA-497F-BBEE-7B3A06086A0F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7">
            <a:extLst>
              <a:ext uri="{FF2B5EF4-FFF2-40B4-BE49-F238E27FC236}">
                <a16:creationId xmlns:a16="http://schemas.microsoft.com/office/drawing/2014/main" id="{2F750DFF-2F3E-45C7-8732-9BFB52F3FAE7}"/>
              </a:ext>
            </a:extLst>
          </p:cNvPr>
          <p:cNvSpPr txBox="1">
            <a:spLocks noGrp="1" noChangeArrowheads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>
            <a:lvl1pPr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1pPr>
            <a:lvl2pPr marL="742950" indent="-28575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2pPr>
            <a:lvl3pPr marL="11430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3pPr>
            <a:lvl4pPr marL="16002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4pPr>
            <a:lvl5pPr marL="2057400" indent="-228600" eaLnBrk="0" hangingPunct="0"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2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anose="020B0600070205080204" pitchFamily="50" charset="-128"/>
              </a:defRPr>
            </a:lvl9pPr>
          </a:lstStyle>
          <a:p>
            <a:pPr algn="r" eaLnBrk="1" hangingPunct="1"/>
            <a:fld id="{CFE84F27-DE65-47D9-85F3-6A950A92CE19}" type="slidenum">
              <a:rPr kumimoji="0" lang="en-US" altLang="ja-JP" sz="1200"/>
              <a:pPr algn="r" eaLnBrk="1" hangingPunct="1"/>
              <a:t>2</a:t>
            </a:fld>
            <a:endParaRPr kumimoji="0" lang="en-US" altLang="ja-JP" sz="1200"/>
          </a:p>
        </p:txBody>
      </p:sp>
      <p:sp>
        <p:nvSpPr>
          <p:cNvPr id="5123" name="Rectangle 2">
            <a:extLst>
              <a:ext uri="{FF2B5EF4-FFF2-40B4-BE49-F238E27FC236}">
                <a16:creationId xmlns:a16="http://schemas.microsoft.com/office/drawing/2014/main" id="{20D5B370-9BA0-4108-8784-40DDAE9D0081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81000" y="685800"/>
            <a:ext cx="6096000" cy="3429000"/>
          </a:xfrm>
          <a:ln/>
        </p:spPr>
      </p:sp>
      <p:sp>
        <p:nvSpPr>
          <p:cNvPr id="5124" name="Rectangle 3">
            <a:extLst>
              <a:ext uri="{FF2B5EF4-FFF2-40B4-BE49-F238E27FC236}">
                <a16:creationId xmlns:a16="http://schemas.microsoft.com/office/drawing/2014/main" id="{FE89C295-B7BE-4F1D-86F8-794FE9C804A2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ja-JP" altLang="ja-JP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641C0D6-4044-408F-9041-5E726A824A0A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7373CB3-CDE0-49E4-A6CC-B9D7FAF4F733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AC9C0D74-729F-4A08-9307-7AD1A36D13E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7F1A9C2-D662-4CE8-9D4A-332D4A233E1A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4394584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8E358414-FC1D-492A-9CC2-281A6A08FF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C84E65A1-1535-4A1E-8E00-0CA00D5B444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36920E8E-17F3-41CF-8578-CF348957CA3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5E32D0A-4238-427A-8403-BE3CDC255F9D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0790254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515100" y="457200"/>
            <a:ext cx="1943100" cy="4114800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85800" y="457200"/>
            <a:ext cx="5676900" cy="4114800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0ACAAFA-B331-4C8F-BC11-325ADB5820AC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8DFC195F-9A88-45D6-B1E4-F2675F8EC998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732DA21F-6504-4DD5-9DAA-A7D1BA9204E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D8B261-51C0-4BB3-BC03-ED7C466C8FE7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7436598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3E5F278A-DCB0-49EF-8383-0DF210D751B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44802CA2-1AB6-4183-BDAC-4F20F24856B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56158757-FC68-42D1-B790-877DCEEE244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DA52DD-6F6E-4192-A27D-EFA09D6ECD82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2369279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BC82CE64-15DB-41F1-804B-399A63D9AA41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5">
            <a:extLst>
              <a:ext uri="{FF2B5EF4-FFF2-40B4-BE49-F238E27FC236}">
                <a16:creationId xmlns:a16="http://schemas.microsoft.com/office/drawing/2014/main" id="{B22FACF3-264D-44BB-9FAC-9459BAA04E2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6">
            <a:extLst>
              <a:ext uri="{FF2B5EF4-FFF2-40B4-BE49-F238E27FC236}">
                <a16:creationId xmlns:a16="http://schemas.microsoft.com/office/drawing/2014/main" id="{FECE59F7-31CD-464F-BC0A-31FD16ED87BD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0163962-FB35-4A69-A6F8-AD96A9CD7B23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94395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858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485900"/>
            <a:ext cx="3810000" cy="30861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52BD85A-7B03-4736-A0D0-81E8F4E8A04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E6859657-D517-4D86-B271-8427E019A40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5B2A90F9-8789-4829-84BD-E7EA83F350A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5F87260-0DF4-4CE2-A87C-9607EB1AC8D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1170976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:a16="http://schemas.microsoft.com/office/drawing/2014/main" id="{68CA7677-B986-49C6-A690-AFB8EC12A636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8" name="Rectangle 5">
            <a:extLst>
              <a:ext uri="{FF2B5EF4-FFF2-40B4-BE49-F238E27FC236}">
                <a16:creationId xmlns:a16="http://schemas.microsoft.com/office/drawing/2014/main" id="{1F30DBB1-61D2-493D-9C9D-821A3FB5D88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" name="Rectangle 6">
            <a:extLst>
              <a:ext uri="{FF2B5EF4-FFF2-40B4-BE49-F238E27FC236}">
                <a16:creationId xmlns:a16="http://schemas.microsoft.com/office/drawing/2014/main" id="{C58B0B91-13FB-47CD-A4F4-24B85007E549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F8C9D6B-A729-4B33-8ECD-6CD89C6AFD2B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992412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E20B24D1-AE80-48D6-AAA0-3252D4F9A4A9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5">
            <a:extLst>
              <a:ext uri="{FF2B5EF4-FFF2-40B4-BE49-F238E27FC236}">
                <a16:creationId xmlns:a16="http://schemas.microsoft.com/office/drawing/2014/main" id="{C9B4917A-2D60-44C9-B723-B5B62884BC9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" name="Rectangle 6">
            <a:extLst>
              <a:ext uri="{FF2B5EF4-FFF2-40B4-BE49-F238E27FC236}">
                <a16:creationId xmlns:a16="http://schemas.microsoft.com/office/drawing/2014/main" id="{3C3E789A-205D-4D81-8C57-891355E73E9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02C3649-7188-451B-9F08-5D8FDD23CCF1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21201339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:a16="http://schemas.microsoft.com/office/drawing/2014/main" id="{02D36AAC-DC22-4CAF-A945-93B5280E4ED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3" name="Rectangle 5">
            <a:extLst>
              <a:ext uri="{FF2B5EF4-FFF2-40B4-BE49-F238E27FC236}">
                <a16:creationId xmlns:a16="http://schemas.microsoft.com/office/drawing/2014/main" id="{2886B26C-B025-44BC-B785-8FD28801E0A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4" name="Rectangle 6">
            <a:extLst>
              <a:ext uri="{FF2B5EF4-FFF2-40B4-BE49-F238E27FC236}">
                <a16:creationId xmlns:a16="http://schemas.microsoft.com/office/drawing/2014/main" id="{D4525893-70ED-4021-B5F7-CA89AD87574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CE044CD-51E9-40C2-A475-AB052610C34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93045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DF2A89A-053D-4F28-BF1A-DB95045D9A7B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A066AF76-E05B-4BB4-AB3E-F95A87CD05EF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90AE6D2-5FA7-4883-A3F6-F5A66E823411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3D48C83-889C-42D4-876B-43DF193A66EC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3137853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18DED05-59D6-4F5A-B097-1C91074BD4C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8E1A3567-2AC5-47CB-BE99-90C7F36B5185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BE8F84F5-9182-4C22-8636-079D9CF81566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31FCE066-6580-43E8-A56A-F5AEA2BDA97F}" type="slidenum">
              <a:rPr lang="en-US" altLang="ja-JP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18696171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18185E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:a16="http://schemas.microsoft.com/office/drawing/2014/main" id="{1CAD26D2-43A0-4D8F-BC10-74CF6872E584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457200"/>
            <a:ext cx="7772400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タイトルの書式設定</a:t>
            </a:r>
            <a:endParaRPr lang="en-US" altLang="ja-JP"/>
          </a:p>
        </p:txBody>
      </p:sp>
      <p:sp>
        <p:nvSpPr>
          <p:cNvPr id="1027" name="Rectangle 3">
            <a:extLst>
              <a:ext uri="{FF2B5EF4-FFF2-40B4-BE49-F238E27FC236}">
                <a16:creationId xmlns:a16="http://schemas.microsoft.com/office/drawing/2014/main" id="{C88ED0F6-584C-4EDB-8AB8-5E8D3FDE438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85900"/>
            <a:ext cx="7772400" cy="3086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</a:t>
            </a:r>
            <a:r>
              <a:rPr lang="en-US" altLang="ja-JP"/>
              <a:t> </a:t>
            </a:r>
            <a:r>
              <a:rPr lang="ja-JP" altLang="en-US"/>
              <a:t>テキストの書式設定</a:t>
            </a:r>
            <a:endParaRPr lang="en-US" altLang="ja-JP"/>
          </a:p>
          <a:p>
            <a:pPr lvl="1"/>
            <a:r>
              <a:rPr lang="ja-JP" altLang="en-US"/>
              <a:t>第</a:t>
            </a:r>
            <a:r>
              <a:rPr lang="en-US" altLang="ja-JP"/>
              <a:t> 2 </a:t>
            </a:r>
            <a:r>
              <a:rPr lang="ja-JP" altLang="en-US"/>
              <a:t>レベル</a:t>
            </a:r>
            <a:endParaRPr lang="en-US" altLang="ja-JP"/>
          </a:p>
          <a:p>
            <a:pPr lvl="2"/>
            <a:r>
              <a:rPr lang="ja-JP" altLang="en-US"/>
              <a:t>第</a:t>
            </a:r>
            <a:r>
              <a:rPr lang="en-US" altLang="ja-JP"/>
              <a:t> 3 </a:t>
            </a:r>
            <a:r>
              <a:rPr lang="ja-JP" altLang="en-US"/>
              <a:t>レベル</a:t>
            </a:r>
            <a:endParaRPr lang="en-US" altLang="ja-JP"/>
          </a:p>
          <a:p>
            <a:pPr lvl="3"/>
            <a:r>
              <a:rPr lang="ja-JP" altLang="en-US"/>
              <a:t>第</a:t>
            </a:r>
            <a:r>
              <a:rPr lang="en-US" altLang="ja-JP"/>
              <a:t> 4 </a:t>
            </a:r>
            <a:r>
              <a:rPr lang="ja-JP" altLang="en-US"/>
              <a:t>レベル</a:t>
            </a:r>
            <a:endParaRPr lang="en-US" altLang="ja-JP"/>
          </a:p>
          <a:p>
            <a:pPr lvl="4"/>
            <a:r>
              <a:rPr lang="ja-JP" altLang="en-US"/>
              <a:t>第</a:t>
            </a:r>
            <a:r>
              <a:rPr lang="en-US" altLang="ja-JP"/>
              <a:t> 5 </a:t>
            </a:r>
            <a:r>
              <a:rPr lang="ja-JP" altLang="en-US"/>
              <a:t>レベル</a:t>
            </a:r>
            <a:endParaRPr lang="en-US" altLang="ja-JP"/>
          </a:p>
        </p:txBody>
      </p:sp>
      <p:sp>
        <p:nvSpPr>
          <p:cNvPr id="1028" name="Rectangle 4">
            <a:extLst>
              <a:ext uri="{FF2B5EF4-FFF2-40B4-BE49-F238E27FC236}">
                <a16:creationId xmlns:a16="http://schemas.microsoft.com/office/drawing/2014/main" id="{7B358672-7419-4A4D-8821-C3B8447C97FE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29" name="Rectangle 5">
            <a:extLst>
              <a:ext uri="{FF2B5EF4-FFF2-40B4-BE49-F238E27FC236}">
                <a16:creationId xmlns:a16="http://schemas.microsoft.com/office/drawing/2014/main" id="{612EE6F4-7408-473D-82E7-BA7DFFE09A65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4686300"/>
            <a:ext cx="28956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latin typeface="Times New Roman" pitchFamily="18" charset="0"/>
                <a:ea typeface="ＭＳ Ｐゴシック" charset="-128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030" name="Rectangle 6">
            <a:extLst>
              <a:ext uri="{FF2B5EF4-FFF2-40B4-BE49-F238E27FC236}">
                <a16:creationId xmlns:a16="http://schemas.microsoft.com/office/drawing/2014/main" id="{48E59195-794B-4A9C-B1B7-66B5F61D1A0F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6300"/>
            <a:ext cx="1905000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/>
            </a:lvl1pPr>
          </a:lstStyle>
          <a:p>
            <a:fld id="{075AFC11-1BCD-4AF6-93FE-A7D4507C3F09}" type="slidenum">
              <a:rPr lang="en-US" altLang="ja-JP"/>
              <a:pPr/>
              <a:t>‹#›</a:t>
            </a:fld>
            <a:endParaRPr lang="en-US" altLang="ja-JP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1" name="Rectangle 3">
            <a:extLst>
              <a:ext uri="{FF2B5EF4-FFF2-40B4-BE49-F238E27FC236}">
                <a16:creationId xmlns:a16="http://schemas.microsoft.com/office/drawing/2014/main" id="{50922F1E-90A5-46F2-96A4-1E9CD06C5F2C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883919" y="2365375"/>
            <a:ext cx="7376160" cy="1968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ja-JP" altLang="ja-JP" sz="28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演題発表内容に関連し、発表者らに開示すべき</a:t>
            </a:r>
            <a:endParaRPr lang="en-US" altLang="ja-JP" sz="2800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eaLnBrk="1" hangingPunct="1">
              <a:spcBef>
                <a:spcPct val="0"/>
              </a:spcBef>
              <a:buFontTx/>
              <a:buNone/>
            </a:pPr>
            <a:r>
              <a:rPr lang="en-US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COI</a:t>
            </a:r>
            <a:r>
              <a:rPr lang="ja-JP" altLang="en-US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関係にある企業などはありません</a:t>
            </a:r>
            <a:r>
              <a:rPr lang="ja-JP" altLang="ja-JP" sz="2800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。</a:t>
            </a:r>
            <a:endParaRPr lang="ja-JP" altLang="ja-JP" sz="4000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E7A27DE6-0D68-458F-B8CD-2C7F492D682E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3231" y="63023"/>
            <a:ext cx="8237537" cy="1849597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76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回西日本泌尿器科学会総会</a:t>
            </a:r>
            <a:endParaRPr lang="en-US" altLang="ja-JP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Ｉ 開示</a:t>
            </a:r>
            <a:b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0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endParaRPr lang="ja-JP" altLang="ja-JP" sz="2000" b="1" i="1" dirty="0">
              <a:solidFill>
                <a:srgbClr val="FFFF1F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5" name="Rectangle 3">
            <a:extLst>
              <a:ext uri="{FF2B5EF4-FFF2-40B4-BE49-F238E27FC236}">
                <a16:creationId xmlns:a16="http://schemas.microsoft.com/office/drawing/2014/main" id="{C7968931-B44D-428E-A6CE-C84A4ED7FA73}"/>
              </a:ext>
            </a:extLst>
          </p:cNvPr>
          <p:cNvSpPr>
            <a:spLocks noGrp="1" noChangeArrowheads="1"/>
          </p:cNvSpPr>
          <p:nvPr>
            <p:ph type="body" idx="4294967295"/>
          </p:nvPr>
        </p:nvSpPr>
        <p:spPr>
          <a:xfrm>
            <a:off x="453231" y="2016443"/>
            <a:ext cx="8237537" cy="3203257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演題発表内容に関連し、筆頭および共同発表者が開示すべき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COI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関係に</a:t>
            </a:r>
            <a:endParaRPr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ある企業などとして</a:t>
            </a:r>
            <a:endParaRPr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発表者全員、過去</a:t>
            </a:r>
            <a:r>
              <a:rPr lang="en-US" altLang="ja-JP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</a:t>
            </a: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年間を一括して</a:t>
            </a:r>
            <a:endParaRPr lang="en-US" altLang="ja-JP" sz="2000" b="1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研究費：</a:t>
            </a:r>
            <a:r>
              <a: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○○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製薬、ＸＸ薬品工業、</a:t>
            </a:r>
            <a:r>
              <a: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ヒラギノ角ゴ Pro W3" pitchFamily="28" charset="-128"/>
              </a:rPr>
              <a:t>□□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株式会社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b="1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従業員・役員・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顧問職：</a:t>
            </a:r>
            <a:r>
              <a: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××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社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株：△△株式会社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特許使用料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講演料：</a:t>
            </a:r>
            <a:r>
              <a:rPr lang="en-US" altLang="ja-JP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 ○○</a:t>
            </a: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製薬、ＸＸ薬品、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ja-JP" altLang="en-US" sz="2000" dirty="0">
                <a:solidFill>
                  <a:schemeClr val="bg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　　原稿料：△△製薬</a:t>
            </a:r>
            <a:endParaRPr lang="en-US" altLang="ja-JP" sz="2000" dirty="0">
              <a:solidFill>
                <a:schemeClr val="bg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</p:txBody>
      </p:sp>
      <p:sp>
        <p:nvSpPr>
          <p:cNvPr id="3076" name="テキスト ボックス 3">
            <a:extLst>
              <a:ext uri="{FF2B5EF4-FFF2-40B4-BE49-F238E27FC236}">
                <a16:creationId xmlns:a16="http://schemas.microsoft.com/office/drawing/2014/main" id="{DE9A5510-7CA4-476C-82FD-EDAA75C6BBF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21948" y="4774168"/>
            <a:ext cx="5622052" cy="36933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ja-JP" altLang="en-US" sz="1800" dirty="0">
                <a:solidFill>
                  <a:schemeClr val="bg1"/>
                </a:solidFill>
              </a:rPr>
              <a:t>（注：開示すべき内容が過去</a:t>
            </a:r>
            <a:r>
              <a:rPr lang="en-US" altLang="ja-JP" sz="1800" dirty="0">
                <a:solidFill>
                  <a:schemeClr val="bg1"/>
                </a:solidFill>
              </a:rPr>
              <a:t>3</a:t>
            </a:r>
            <a:r>
              <a:rPr lang="ja-JP" altLang="en-US" sz="1800" dirty="0">
                <a:solidFill>
                  <a:schemeClr val="bg1"/>
                </a:solidFill>
              </a:rPr>
              <a:t>年間にある項目のみ記載）</a:t>
            </a:r>
          </a:p>
        </p:txBody>
      </p:sp>
      <p:sp>
        <p:nvSpPr>
          <p:cNvPr id="6" name="Rectangle 2">
            <a:extLst>
              <a:ext uri="{FF2B5EF4-FFF2-40B4-BE49-F238E27FC236}">
                <a16:creationId xmlns:a16="http://schemas.microsoft.com/office/drawing/2014/main" id="{7F13AC12-E2AD-4A39-9A28-D5F472545D3F}"/>
              </a:ext>
            </a:extLst>
          </p:cNvPr>
          <p:cNvSpPr>
            <a:spLocks noGrp="1" noChangeArrowheads="1"/>
          </p:cNvSpPr>
          <p:nvPr/>
        </p:nvSpPr>
        <p:spPr bwMode="auto">
          <a:xfrm>
            <a:off x="453231" y="63023"/>
            <a:ext cx="8237537" cy="1849597"/>
          </a:xfrm>
          <a:prstGeom prst="rect">
            <a:avLst/>
          </a:prstGeom>
          <a:solidFill>
            <a:srgbClr val="000080"/>
          </a:solidFill>
          <a:ln w="9525">
            <a:solidFill>
              <a:srgbClr val="00FFFF"/>
            </a:solidFill>
            <a:miter lim="800000"/>
            <a:headEnd/>
            <a:tailEnd/>
          </a:ln>
        </p:spPr>
        <p:txBody>
          <a:bodyPr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第</a:t>
            </a:r>
            <a:r>
              <a:rPr lang="en-US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76</a:t>
            </a:r>
            <a:r>
              <a:rPr lang="ja-JP" altLang="en-US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回西日本泌尿器科学会総会</a:t>
            </a:r>
            <a:endParaRPr lang="en-US" altLang="ja-JP" b="1" dirty="0">
              <a:solidFill>
                <a:schemeClr val="bg1"/>
              </a:solidFill>
              <a:latin typeface="ＭＳ Ｐゴシック" panose="020B0600070205080204" pitchFamily="50" charset="-128"/>
            </a:endParaRP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ＣＯ Ｉ 開示</a:t>
            </a:r>
            <a:br>
              <a:rPr lang="ja-JP" altLang="ja-JP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</a:br>
            <a:r>
              <a:rPr lang="ja-JP" altLang="ja-JP" sz="1400" b="1" dirty="0">
                <a:solidFill>
                  <a:schemeClr val="bg1"/>
                </a:solidFill>
                <a:latin typeface="ＭＳ Ｐゴシック" panose="020B0600070205080204" pitchFamily="50" charset="-128"/>
              </a:rPr>
              <a:t>　</a:t>
            </a:r>
            <a:br>
              <a:rPr lang="ja-JP" altLang="ja-JP" sz="20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</a:b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発表者名：　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,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r>
              <a:rPr lang="ja-JP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○○ ○○</a:t>
            </a:r>
            <a:r>
              <a:rPr lang="en-US" altLang="ja-JP" sz="2400" b="1" i="1" dirty="0">
                <a:solidFill>
                  <a:srgbClr val="FFFF1F"/>
                </a:solidFill>
                <a:latin typeface="ＭＳ Ｐゴシック" panose="020B0600070205080204" pitchFamily="50" charset="-128"/>
              </a:rPr>
              <a:t> </a:t>
            </a:r>
            <a:endParaRPr lang="ja-JP" altLang="ja-JP" sz="2000" b="1" i="1" dirty="0">
              <a:solidFill>
                <a:srgbClr val="FFFF1F"/>
              </a:solidFill>
              <a:latin typeface="ＭＳ Ｐゴシック" panose="020B0600070205080204" pitchFamily="50" charset="-128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397</TotalTime>
  <Words>177</Words>
  <Application>Microsoft Office PowerPoint</Application>
  <PresentationFormat>画面に合わせる (16:9)</PresentationFormat>
  <Paragraphs>19</Paragraphs>
  <Slides>2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2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5" baseType="lpstr">
      <vt:lpstr>ＭＳ Ｐゴシック</vt:lpstr>
      <vt:lpstr>Times New Roman</vt:lpstr>
      <vt:lpstr>Default Design</vt:lpstr>
      <vt:lpstr>PowerPoint プレゼンテーション</vt:lpstr>
      <vt:lpstr>PowerPoint プレゼンテーション</vt:lpstr>
    </vt:vector>
  </TitlesOfParts>
  <Company>Heart Failure Society of America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Satomi Yamamoto</dc:creator>
  <cp:lastModifiedBy>NKS 23-0001</cp:lastModifiedBy>
  <cp:revision>96</cp:revision>
  <cp:lastPrinted>2010-04-28T01:42:11Z</cp:lastPrinted>
  <dcterms:created xsi:type="dcterms:W3CDTF">2000-09-04T17:39:07Z</dcterms:created>
  <dcterms:modified xsi:type="dcterms:W3CDTF">2024-09-03T07:12:49Z</dcterms:modified>
</cp:coreProperties>
</file>